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9" r:id="rId29"/>
    <p:sldId id="30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43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1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9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0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5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6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2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9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4D4B3-DB78-42E2-ADD5-5D207D2CDE0C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CAF5-6BD7-4DE4-BCE1-5C51B2C7F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sif\Documents\Rachel\TES\MTC\MTCf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12 x 5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9519" y="2430010"/>
            <a:ext cx="3218663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Q8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5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11 x 3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2492896"/>
            <a:ext cx="3600400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Q9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83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2 x 5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3942" y="2276872"/>
            <a:ext cx="3312368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Q10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9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6 x 2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2564904"/>
            <a:ext cx="3198930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Q11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7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7 x 7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2972" y="2492896"/>
            <a:ext cx="3960440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Q12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8 x 9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2564904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Q13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54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9 x 4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4552" y="2492896"/>
            <a:ext cx="3960440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Q14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6 x 12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2492896"/>
            <a:ext cx="3600400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Q15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4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6 x 9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3260" y="2407698"/>
            <a:ext cx="4248472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Q16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4 x 7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4885" y="2545952"/>
            <a:ext cx="417646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Q17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4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797152"/>
            <a:ext cx="3096344" cy="1143000"/>
          </a:xfrm>
          <a:solidFill>
            <a:srgbClr val="002060"/>
          </a:solidFill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Begin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Instructions</a:t>
            </a:r>
            <a:endParaRPr lang="en-GB" sz="1600" b="1" u="sng" dirty="0" smtClean="0"/>
          </a:p>
          <a:p>
            <a:pPr marL="0" indent="0">
              <a:buNone/>
            </a:pPr>
            <a:r>
              <a:rPr lang="en-GB" dirty="0" smtClean="0"/>
              <a:t>There are 25 multiplication questions on any times table from 2 to 12.</a:t>
            </a:r>
            <a:endParaRPr lang="en-GB" sz="1600" dirty="0" smtClean="0"/>
          </a:p>
          <a:p>
            <a:pPr marL="0" indent="0">
              <a:buNone/>
            </a:pPr>
            <a:r>
              <a:rPr lang="en-GB" dirty="0" smtClean="0"/>
              <a:t>Each multiplication question will appear on the screen for 6 seconds. There will then be a 3 second break before the next question appears. </a:t>
            </a:r>
            <a:endParaRPr lang="en-GB" sz="1600" dirty="0" smtClean="0"/>
          </a:p>
          <a:p>
            <a:pPr marL="0" indent="0">
              <a:buNone/>
            </a:pPr>
            <a:r>
              <a:rPr lang="en-GB" dirty="0" smtClean="0"/>
              <a:t>Good Luck!</a:t>
            </a:r>
            <a:endParaRPr lang="en-GB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2699792" y="4725144"/>
            <a:ext cx="324036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9 x 5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7359" y="2420888"/>
            <a:ext cx="345638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Q18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0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8 x 3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7" y="2510033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Q19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12 x 12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2492896"/>
            <a:ext cx="3888432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Q20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1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3 x 4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4440" y="2463727"/>
            <a:ext cx="3262057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Q21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3 x 6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5354" y="2403751"/>
            <a:ext cx="398608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Q22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5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5 x 8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6596" y="2420888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Q23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9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10 x 11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2420888"/>
            <a:ext cx="4104456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Q24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7 x 9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1213" y="2317897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Q25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0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>
        <p:sndAc>
          <p:stSnd>
            <p:snd r:embed="rId2" name="alert.wav"/>
          </p:stSnd>
        </p:sndAc>
      </p:transition>
    </mc:Choice>
    <mc:Fallback xmlns="">
      <p:transition spd="slow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All multiplication questions have now been shown.</a:t>
            </a:r>
          </a:p>
          <a:p>
            <a:pPr marL="0" indent="0">
              <a:buNone/>
            </a:pPr>
            <a:r>
              <a:rPr lang="en-GB" dirty="0" smtClean="0"/>
              <a:t>To find out your score click on the button below.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83768" y="260648"/>
            <a:ext cx="3816424" cy="1143000"/>
          </a:xfrm>
          <a:noFill/>
          <a:ln>
            <a:noFill/>
          </a:ln>
        </p:spPr>
        <p:txBody>
          <a:bodyPr/>
          <a:lstStyle/>
          <a:p>
            <a:r>
              <a:rPr lang="en-GB" dirty="0" smtClean="0"/>
              <a:t>Completed!</a:t>
            </a:r>
            <a:endParaRPr lang="en-GB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2717549" y="4424905"/>
            <a:ext cx="3096344" cy="1143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FFFF00"/>
                </a:solidFill>
              </a:rPr>
              <a:t>Answers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2717549" y="4424905"/>
            <a:ext cx="3150595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Answers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  1) 6 x 6 = 36	  2) 7 x 10 = 70	  3) 8 x 11 = 88</a:t>
            </a:r>
          </a:p>
          <a:p>
            <a:pPr marL="0" indent="0">
              <a:buNone/>
            </a:pPr>
            <a:r>
              <a:rPr lang="en-GB" sz="2800" dirty="0" smtClean="0"/>
              <a:t>  4) 9 </a:t>
            </a:r>
            <a:r>
              <a:rPr lang="en-GB" sz="2800" dirty="0"/>
              <a:t>x </a:t>
            </a:r>
            <a:r>
              <a:rPr lang="en-GB" sz="2800" dirty="0" smtClean="0"/>
              <a:t>9 </a:t>
            </a:r>
            <a:r>
              <a:rPr lang="en-GB" sz="2800" dirty="0"/>
              <a:t>= </a:t>
            </a:r>
            <a:r>
              <a:rPr lang="en-GB" sz="2800" dirty="0" smtClean="0"/>
              <a:t>81  	  5) 12 </a:t>
            </a:r>
            <a:r>
              <a:rPr lang="en-GB" sz="2800" dirty="0"/>
              <a:t>x </a:t>
            </a:r>
            <a:r>
              <a:rPr lang="en-GB" sz="2800" dirty="0" smtClean="0"/>
              <a:t>8 </a:t>
            </a:r>
            <a:r>
              <a:rPr lang="en-GB" sz="2800" dirty="0"/>
              <a:t>= </a:t>
            </a:r>
            <a:r>
              <a:rPr lang="en-GB" sz="2800" dirty="0" smtClean="0"/>
              <a:t>96</a:t>
            </a:r>
            <a:r>
              <a:rPr lang="en-GB" sz="2800" dirty="0"/>
              <a:t>	</a:t>
            </a:r>
            <a:r>
              <a:rPr lang="en-GB" sz="2800" dirty="0" smtClean="0"/>
              <a:t>  6) 8 </a:t>
            </a:r>
            <a:r>
              <a:rPr lang="en-GB" sz="2800" dirty="0"/>
              <a:t>x </a:t>
            </a:r>
            <a:r>
              <a:rPr lang="en-GB" sz="2800" dirty="0" smtClean="0"/>
              <a:t>5 </a:t>
            </a:r>
            <a:r>
              <a:rPr lang="en-GB" sz="2800" dirty="0"/>
              <a:t>= </a:t>
            </a:r>
            <a:r>
              <a:rPr lang="en-GB" sz="2800" dirty="0" smtClean="0"/>
              <a:t>40</a:t>
            </a:r>
          </a:p>
          <a:p>
            <a:pPr marL="0" indent="0">
              <a:buNone/>
            </a:pPr>
            <a:r>
              <a:rPr lang="en-GB" sz="2800" dirty="0" smtClean="0"/>
              <a:t>  7) 7 </a:t>
            </a:r>
            <a:r>
              <a:rPr lang="en-GB" sz="2800" dirty="0"/>
              <a:t>x </a:t>
            </a:r>
            <a:r>
              <a:rPr lang="en-GB" sz="2800" dirty="0" smtClean="0"/>
              <a:t>8 </a:t>
            </a:r>
            <a:r>
              <a:rPr lang="en-GB" sz="2800" dirty="0"/>
              <a:t>= </a:t>
            </a:r>
            <a:r>
              <a:rPr lang="en-GB" sz="2800" dirty="0" smtClean="0"/>
              <a:t>56</a:t>
            </a:r>
            <a:r>
              <a:rPr lang="en-GB" sz="2800" dirty="0"/>
              <a:t>	</a:t>
            </a:r>
            <a:r>
              <a:rPr lang="en-GB" sz="2800" dirty="0" smtClean="0"/>
              <a:t>  8) 12 </a:t>
            </a:r>
            <a:r>
              <a:rPr lang="en-GB" sz="2800" dirty="0"/>
              <a:t>x </a:t>
            </a:r>
            <a:r>
              <a:rPr lang="en-GB" sz="2800" dirty="0" smtClean="0"/>
              <a:t>5 </a:t>
            </a:r>
            <a:r>
              <a:rPr lang="en-GB" sz="2800" dirty="0"/>
              <a:t>= </a:t>
            </a:r>
            <a:r>
              <a:rPr lang="en-GB" sz="2800" dirty="0" smtClean="0"/>
              <a:t>60</a:t>
            </a:r>
            <a:r>
              <a:rPr lang="en-GB" sz="2800" dirty="0"/>
              <a:t>	</a:t>
            </a:r>
            <a:r>
              <a:rPr lang="en-GB" sz="2800" dirty="0" smtClean="0"/>
              <a:t>  9) 11 </a:t>
            </a:r>
            <a:r>
              <a:rPr lang="en-GB" sz="2800" dirty="0"/>
              <a:t>x </a:t>
            </a:r>
            <a:r>
              <a:rPr lang="en-GB" sz="2800" dirty="0" smtClean="0"/>
              <a:t>3 </a:t>
            </a:r>
            <a:r>
              <a:rPr lang="en-GB" sz="2800" dirty="0"/>
              <a:t>= </a:t>
            </a:r>
            <a:r>
              <a:rPr lang="en-GB" sz="2800" dirty="0" smtClean="0"/>
              <a:t>33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10) 2 </a:t>
            </a:r>
            <a:r>
              <a:rPr lang="en-GB" sz="2800" dirty="0"/>
              <a:t>x </a:t>
            </a:r>
            <a:r>
              <a:rPr lang="en-GB" sz="2800" dirty="0" smtClean="0"/>
              <a:t>5 </a:t>
            </a:r>
            <a:r>
              <a:rPr lang="en-GB" sz="2800" dirty="0"/>
              <a:t>= </a:t>
            </a:r>
            <a:r>
              <a:rPr lang="en-GB" sz="2800" dirty="0" smtClean="0"/>
              <a:t>10</a:t>
            </a:r>
            <a:r>
              <a:rPr lang="en-GB" sz="2800" dirty="0"/>
              <a:t>	</a:t>
            </a:r>
            <a:r>
              <a:rPr lang="en-GB" sz="2800" dirty="0" smtClean="0"/>
              <a:t>11) 6 </a:t>
            </a:r>
            <a:r>
              <a:rPr lang="en-GB" sz="2800" dirty="0"/>
              <a:t>x </a:t>
            </a:r>
            <a:r>
              <a:rPr lang="en-GB" sz="2800" dirty="0" smtClean="0"/>
              <a:t>2 </a:t>
            </a:r>
            <a:r>
              <a:rPr lang="en-GB" sz="2800" dirty="0"/>
              <a:t>= </a:t>
            </a:r>
            <a:r>
              <a:rPr lang="en-GB" sz="2800" dirty="0" smtClean="0"/>
              <a:t>12</a:t>
            </a:r>
            <a:r>
              <a:rPr lang="en-GB" sz="2800" dirty="0"/>
              <a:t>	</a:t>
            </a:r>
            <a:r>
              <a:rPr lang="en-GB" sz="2800" dirty="0" smtClean="0"/>
              <a:t>12) 7 </a:t>
            </a:r>
            <a:r>
              <a:rPr lang="en-GB" sz="2800" dirty="0"/>
              <a:t>x </a:t>
            </a:r>
            <a:r>
              <a:rPr lang="en-GB" sz="2800" dirty="0" smtClean="0"/>
              <a:t>7 </a:t>
            </a:r>
            <a:r>
              <a:rPr lang="en-GB" sz="2800" dirty="0"/>
              <a:t>= </a:t>
            </a:r>
            <a:r>
              <a:rPr lang="en-GB" sz="2800" dirty="0" smtClean="0"/>
              <a:t>49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13) 8 </a:t>
            </a:r>
            <a:r>
              <a:rPr lang="en-GB" sz="2800" dirty="0"/>
              <a:t>x </a:t>
            </a:r>
            <a:r>
              <a:rPr lang="en-GB" sz="2800" dirty="0" smtClean="0"/>
              <a:t>9 </a:t>
            </a:r>
            <a:r>
              <a:rPr lang="en-GB" sz="2800" dirty="0"/>
              <a:t>= </a:t>
            </a:r>
            <a:r>
              <a:rPr lang="en-GB" sz="2800" dirty="0" smtClean="0"/>
              <a:t>72</a:t>
            </a:r>
            <a:r>
              <a:rPr lang="en-GB" sz="2800" dirty="0"/>
              <a:t>	</a:t>
            </a:r>
            <a:r>
              <a:rPr lang="en-GB" sz="2800" dirty="0" smtClean="0"/>
              <a:t>14) 9 </a:t>
            </a:r>
            <a:r>
              <a:rPr lang="en-GB" sz="2800" dirty="0"/>
              <a:t>x </a:t>
            </a:r>
            <a:r>
              <a:rPr lang="en-GB" sz="2800" dirty="0" smtClean="0"/>
              <a:t>4 </a:t>
            </a:r>
            <a:r>
              <a:rPr lang="en-GB" sz="2800" dirty="0"/>
              <a:t>= </a:t>
            </a:r>
            <a:r>
              <a:rPr lang="en-GB" sz="2800" dirty="0" smtClean="0"/>
              <a:t>36	15) 6 </a:t>
            </a:r>
            <a:r>
              <a:rPr lang="en-GB" sz="2800" dirty="0"/>
              <a:t>x </a:t>
            </a:r>
            <a:r>
              <a:rPr lang="en-GB" sz="2800" dirty="0" smtClean="0"/>
              <a:t>12 </a:t>
            </a:r>
            <a:r>
              <a:rPr lang="en-GB" sz="2800" dirty="0"/>
              <a:t>= </a:t>
            </a:r>
            <a:r>
              <a:rPr lang="en-GB" sz="2800" dirty="0" smtClean="0"/>
              <a:t>72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16) 6 </a:t>
            </a:r>
            <a:r>
              <a:rPr lang="en-GB" sz="2800" dirty="0"/>
              <a:t>x </a:t>
            </a:r>
            <a:r>
              <a:rPr lang="en-GB" sz="2800" dirty="0" smtClean="0"/>
              <a:t>9 </a:t>
            </a:r>
            <a:r>
              <a:rPr lang="en-GB" sz="2800" dirty="0"/>
              <a:t>= </a:t>
            </a:r>
            <a:r>
              <a:rPr lang="en-GB" sz="2800" dirty="0" smtClean="0"/>
              <a:t>54</a:t>
            </a:r>
            <a:r>
              <a:rPr lang="en-GB" sz="2800" dirty="0"/>
              <a:t>	</a:t>
            </a:r>
            <a:r>
              <a:rPr lang="en-GB" sz="2800" dirty="0" smtClean="0"/>
              <a:t>17) 4 </a:t>
            </a:r>
            <a:r>
              <a:rPr lang="en-GB" sz="2800" dirty="0"/>
              <a:t>x </a:t>
            </a:r>
            <a:r>
              <a:rPr lang="en-GB" sz="2800" dirty="0" smtClean="0"/>
              <a:t>7 </a:t>
            </a:r>
            <a:r>
              <a:rPr lang="en-GB" sz="2800" dirty="0"/>
              <a:t>= </a:t>
            </a:r>
            <a:r>
              <a:rPr lang="en-GB" sz="2800" dirty="0" smtClean="0"/>
              <a:t>28</a:t>
            </a:r>
            <a:r>
              <a:rPr lang="en-GB" sz="2800" dirty="0"/>
              <a:t>	</a:t>
            </a:r>
            <a:r>
              <a:rPr lang="en-GB" sz="2800" dirty="0" smtClean="0"/>
              <a:t>18) 9 </a:t>
            </a:r>
            <a:r>
              <a:rPr lang="en-GB" sz="2800" dirty="0"/>
              <a:t>x </a:t>
            </a:r>
            <a:r>
              <a:rPr lang="en-GB" sz="2800" dirty="0" smtClean="0"/>
              <a:t>4 </a:t>
            </a:r>
            <a:r>
              <a:rPr lang="en-GB" sz="2800" dirty="0"/>
              <a:t>= </a:t>
            </a:r>
            <a:r>
              <a:rPr lang="en-GB" sz="2800" dirty="0" smtClean="0"/>
              <a:t>45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19) 8 </a:t>
            </a:r>
            <a:r>
              <a:rPr lang="en-GB" sz="2800" dirty="0"/>
              <a:t>x </a:t>
            </a:r>
            <a:r>
              <a:rPr lang="en-GB" sz="2800" dirty="0" smtClean="0"/>
              <a:t>3 </a:t>
            </a:r>
            <a:r>
              <a:rPr lang="en-GB" sz="2800" dirty="0"/>
              <a:t>= </a:t>
            </a:r>
            <a:r>
              <a:rPr lang="en-GB" sz="2800" dirty="0" smtClean="0"/>
              <a:t>24</a:t>
            </a:r>
            <a:r>
              <a:rPr lang="en-GB" sz="2800" dirty="0"/>
              <a:t>	</a:t>
            </a:r>
            <a:r>
              <a:rPr lang="en-GB" sz="2800" dirty="0" smtClean="0"/>
              <a:t>20) 12 </a:t>
            </a:r>
            <a:r>
              <a:rPr lang="en-GB" sz="2800" dirty="0"/>
              <a:t>x </a:t>
            </a:r>
            <a:r>
              <a:rPr lang="en-GB" sz="2800" dirty="0" smtClean="0"/>
              <a:t>12 </a:t>
            </a:r>
            <a:r>
              <a:rPr lang="en-GB" sz="2800" dirty="0"/>
              <a:t>= </a:t>
            </a:r>
            <a:r>
              <a:rPr lang="en-GB" sz="2800" dirty="0" smtClean="0"/>
              <a:t>144</a:t>
            </a:r>
            <a:r>
              <a:rPr lang="en-GB" sz="2800" dirty="0"/>
              <a:t>	</a:t>
            </a:r>
            <a:r>
              <a:rPr lang="en-GB" sz="2800" dirty="0" smtClean="0"/>
              <a:t>21) 3 </a:t>
            </a:r>
            <a:r>
              <a:rPr lang="en-GB" sz="2800" dirty="0"/>
              <a:t>x </a:t>
            </a:r>
            <a:r>
              <a:rPr lang="en-GB" sz="2800" dirty="0" smtClean="0"/>
              <a:t>4 </a:t>
            </a:r>
            <a:r>
              <a:rPr lang="en-GB" sz="2800" dirty="0"/>
              <a:t>= </a:t>
            </a:r>
            <a:r>
              <a:rPr lang="en-GB" sz="2800" dirty="0" smtClean="0"/>
              <a:t>12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22) 3 </a:t>
            </a:r>
            <a:r>
              <a:rPr lang="en-GB" sz="2800" dirty="0"/>
              <a:t>x </a:t>
            </a:r>
            <a:r>
              <a:rPr lang="en-GB" sz="2800" dirty="0" smtClean="0"/>
              <a:t>6 </a:t>
            </a:r>
            <a:r>
              <a:rPr lang="en-GB" sz="2800" dirty="0"/>
              <a:t>= </a:t>
            </a:r>
            <a:r>
              <a:rPr lang="en-GB" sz="2800" dirty="0" smtClean="0"/>
              <a:t>18</a:t>
            </a:r>
            <a:r>
              <a:rPr lang="en-GB" sz="2800" dirty="0"/>
              <a:t>	</a:t>
            </a:r>
            <a:r>
              <a:rPr lang="en-GB" sz="2800" dirty="0" smtClean="0"/>
              <a:t>23) </a:t>
            </a:r>
            <a:r>
              <a:rPr lang="en-GB" sz="2800" dirty="0"/>
              <a:t>5</a:t>
            </a:r>
            <a:r>
              <a:rPr lang="en-GB" sz="2800" dirty="0" smtClean="0"/>
              <a:t> </a:t>
            </a:r>
            <a:r>
              <a:rPr lang="en-GB" sz="2800" dirty="0"/>
              <a:t>x </a:t>
            </a:r>
            <a:r>
              <a:rPr lang="en-GB" sz="2800" dirty="0" smtClean="0"/>
              <a:t>8 </a:t>
            </a:r>
            <a:r>
              <a:rPr lang="en-GB" sz="2800" dirty="0"/>
              <a:t>= </a:t>
            </a:r>
            <a:r>
              <a:rPr lang="en-GB" sz="2800" dirty="0" smtClean="0"/>
              <a:t>40</a:t>
            </a:r>
            <a:r>
              <a:rPr lang="en-GB" sz="2800" dirty="0"/>
              <a:t>	</a:t>
            </a:r>
            <a:r>
              <a:rPr lang="en-GB" sz="2800" dirty="0" smtClean="0"/>
              <a:t>24) 10 </a:t>
            </a:r>
            <a:r>
              <a:rPr lang="en-GB" sz="2800" dirty="0"/>
              <a:t>x </a:t>
            </a:r>
            <a:r>
              <a:rPr lang="en-GB" sz="2800" dirty="0" smtClean="0"/>
              <a:t>11 </a:t>
            </a:r>
            <a:r>
              <a:rPr lang="en-GB" sz="2800" dirty="0"/>
              <a:t>= </a:t>
            </a:r>
            <a:r>
              <a:rPr lang="en-GB" sz="2800" dirty="0" smtClean="0"/>
              <a:t>110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25) 7 </a:t>
            </a:r>
            <a:r>
              <a:rPr lang="en-GB" sz="2800" dirty="0"/>
              <a:t>x </a:t>
            </a:r>
            <a:r>
              <a:rPr lang="en-GB" sz="2800" dirty="0" smtClean="0"/>
              <a:t>9 </a:t>
            </a:r>
            <a:r>
              <a:rPr lang="en-GB" sz="2800"/>
              <a:t>= </a:t>
            </a:r>
            <a:r>
              <a:rPr lang="en-GB" sz="2800" smtClean="0"/>
              <a:t>54</a:t>
            </a:r>
            <a:r>
              <a:rPr lang="en-GB" sz="2800" dirty="0"/>
              <a:t>	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6 x 6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900" y="2492896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Q1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6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7 x 10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2564904"/>
            <a:ext cx="417646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Q2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8 x 11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2492896"/>
            <a:ext cx="3384376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Q3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2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9 x 9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4" y="2564904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Q4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1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12 x 8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2564904"/>
            <a:ext cx="345638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Q5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1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8 x 5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1" y="2492896"/>
            <a:ext cx="3191043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Q6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8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Trebuchet MS" panose="020B0603020202020204" pitchFamily="34" charset="0"/>
              </a:rPr>
              <a:t>7 x 8</a:t>
            </a:r>
            <a:endParaRPr lang="en-GB" sz="96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840" y="2420888"/>
            <a:ext cx="3096344" cy="1330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2961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</a:rPr>
              <a:t>Q7</a:t>
            </a:r>
            <a:endParaRPr lang="en-GB" sz="4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1440160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01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sndAc>
          <p:stSnd>
            <p:snd r:embed="rId2" name="alert.wav"/>
          </p:stSnd>
        </p:sndAc>
      </p:transition>
    </mc:Choice>
    <mc:Fallback xmlns="">
      <p:transition spd="slow" advClick="0" advTm="9000">
        <p:sndAc>
          <p:stSnd>
            <p:snd r:embed="rId3" name="alert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176</Words>
  <Application>Microsoft Office PowerPoint</Application>
  <PresentationFormat>On-screen Show (4:3)</PresentationFormat>
  <Paragraphs>73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Begin</vt:lpstr>
      <vt:lpstr>6 x 6</vt:lpstr>
      <vt:lpstr>7 x 10</vt:lpstr>
      <vt:lpstr>8 x 11</vt:lpstr>
      <vt:lpstr>9 x 9</vt:lpstr>
      <vt:lpstr>12 x 8</vt:lpstr>
      <vt:lpstr>8 x 5</vt:lpstr>
      <vt:lpstr>7 x 8</vt:lpstr>
      <vt:lpstr>12 x 5</vt:lpstr>
      <vt:lpstr>11 x 3</vt:lpstr>
      <vt:lpstr>2 x 5</vt:lpstr>
      <vt:lpstr>6 x 2</vt:lpstr>
      <vt:lpstr>7 x 7</vt:lpstr>
      <vt:lpstr>8 x 9</vt:lpstr>
      <vt:lpstr>9 x 4</vt:lpstr>
      <vt:lpstr>6 x 12</vt:lpstr>
      <vt:lpstr>6 x 9</vt:lpstr>
      <vt:lpstr>4 x 7</vt:lpstr>
      <vt:lpstr>9 x 5</vt:lpstr>
      <vt:lpstr>8 x 3</vt:lpstr>
      <vt:lpstr>12 x 12</vt:lpstr>
      <vt:lpstr>3 x 4</vt:lpstr>
      <vt:lpstr>3 x 6</vt:lpstr>
      <vt:lpstr>5 x 8</vt:lpstr>
      <vt:lpstr>10 x 11</vt:lpstr>
      <vt:lpstr>7 x 9</vt:lpstr>
      <vt:lpstr>Completed!</vt:lpstr>
      <vt:lpstr>Answers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Tables Check</dc:title>
  <dc:creator>Colin2</dc:creator>
  <cp:lastModifiedBy>Colin2</cp:lastModifiedBy>
  <cp:revision>37</cp:revision>
  <dcterms:created xsi:type="dcterms:W3CDTF">2019-08-08T10:53:32Z</dcterms:created>
  <dcterms:modified xsi:type="dcterms:W3CDTF">2022-04-04T09:38:27Z</dcterms:modified>
</cp:coreProperties>
</file>